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handoutMasterIdLst>
    <p:handoutMasterId r:id="rId24"/>
  </p:handoutMasterIdLst>
  <p:sldIdLst>
    <p:sldId id="257" r:id="rId3"/>
    <p:sldId id="258" r:id="rId4"/>
    <p:sldId id="263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4" r:id="rId16"/>
    <p:sldId id="275" r:id="rId17"/>
    <p:sldId id="276" r:id="rId18"/>
    <p:sldId id="277" r:id="rId19"/>
    <p:sldId id="278" r:id="rId20"/>
    <p:sldId id="279" r:id="rId22"/>
    <p:sldId id="280" r:id="rId2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565" y="457835"/>
            <a:ext cx="11786870" cy="59423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380" y="192405"/>
            <a:ext cx="10681335" cy="64738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345" y="209550"/>
            <a:ext cx="11243310" cy="64389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3740" y="198755"/>
            <a:ext cx="10920095" cy="62191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525" y="454660"/>
            <a:ext cx="11664950" cy="59493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9755" y="139065"/>
            <a:ext cx="10796270" cy="64128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0" y="115570"/>
            <a:ext cx="11746230" cy="66116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170" y="325120"/>
            <a:ext cx="11151235" cy="62077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490" y="679450"/>
            <a:ext cx="11583035" cy="54991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895" y="191770"/>
            <a:ext cx="11332210" cy="64738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925" y="694690"/>
            <a:ext cx="11747500" cy="54692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490" y="148590"/>
            <a:ext cx="11717655" cy="656145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440" y="269875"/>
            <a:ext cx="11017250" cy="63176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205" y="394970"/>
            <a:ext cx="11197590" cy="60680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680" y="643890"/>
            <a:ext cx="11471275" cy="58159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6740" y="290195"/>
            <a:ext cx="11018520" cy="62776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6385" y="203835"/>
            <a:ext cx="11480165" cy="64496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5770" y="203835"/>
            <a:ext cx="11300460" cy="64503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115" y="178435"/>
            <a:ext cx="11113135" cy="65004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050" y="516890"/>
            <a:ext cx="11499850" cy="58248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宽屏</PresentationFormat>
  <Paragraphs>0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Arial</vt:lpstr>
      <vt:lpstr>SimSun</vt:lpstr>
      <vt:lpstr>Wingdings</vt:lpstr>
      <vt:lpstr>DejaVu Sans</vt:lpstr>
      <vt:lpstr>Microsoft YaHei</vt:lpstr>
      <vt:lpstr>Droid Sans Fallback</vt:lpstr>
      <vt:lpstr>Arial Unicode MS</vt:lpstr>
      <vt:lpstr>Arial Black</vt:lpstr>
      <vt:lpstr>SimSun</vt:lpstr>
      <vt:lpstr>SimSun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aa100418</dc:creator>
  <cp:lastModifiedBy>aa100418</cp:lastModifiedBy>
  <cp:revision>8</cp:revision>
  <dcterms:created xsi:type="dcterms:W3CDTF">2023-04-22T08:19:53Z</dcterms:created>
  <dcterms:modified xsi:type="dcterms:W3CDTF">2023-04-22T08:19:53Z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1033-11.1.0.11691</vt:lpwstr>
  </property>
  <property fmtid="{D5CDD505-2E9C-101B-9397-08002B2CF9AE}" pid="3" name="ICV">
    <vt:lpwstr/>
  </property>
</Properties>
</file>